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930" y="620688"/>
            <a:ext cx="856895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«Средняя общеобразовательная школа №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углубленным изучением немецкого языка»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Советского района г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Казани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общественная организация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young</a:t>
            </a: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930" y="5013175"/>
            <a:ext cx="507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«Сделаем школьную жизнь ярче!»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87591"/>
            <a:ext cx="2808312" cy="2965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5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54" y="3861047"/>
            <a:ext cx="3537822" cy="2657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6"/>
          <a:stretch/>
        </p:blipFill>
        <p:spPr>
          <a:xfrm>
            <a:off x="5473716" y="2636912"/>
            <a:ext cx="2953958" cy="3930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04263"/>
            <a:ext cx="4824536" cy="2724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461247" cy="19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888432" cy="2582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71" y="3356992"/>
            <a:ext cx="299443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3202"/>
            <a:ext cx="3813084" cy="2532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03566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6" y="692696"/>
            <a:ext cx="3059832" cy="2039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3"/>
            <a:ext cx="4248472" cy="2832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20" y="966093"/>
            <a:ext cx="3545272" cy="2363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852174" cy="25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3121"/>
            <a:ext cx="4115339" cy="2743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4038" y="3663026"/>
            <a:ext cx="3564396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281473" cy="2187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3419872" cy="2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76205"/>
            <a:ext cx="3627314" cy="2409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02" y="3573016"/>
            <a:ext cx="4176464" cy="2773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851919" cy="2260681"/>
          </a:xfrm>
          <a:prstGeom prst="rect">
            <a:avLst/>
          </a:prstGeom>
        </p:spPr>
      </p:pic>
      <p:pic>
        <p:nvPicPr>
          <p:cNvPr id="7" name="Picture 3" descr="C:\Users\Наталья\Documents\ДИПЛОМЫ\не мужики 2017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37100"/>
            <a:ext cx="2376264" cy="30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34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султанова</cp:lastModifiedBy>
  <cp:revision>5</cp:revision>
  <dcterms:created xsi:type="dcterms:W3CDTF">2017-12-19T10:56:33Z</dcterms:created>
  <dcterms:modified xsi:type="dcterms:W3CDTF">2018-01-12T07:19:14Z</dcterms:modified>
</cp:coreProperties>
</file>